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sldIdLst>
    <p:sldId id="256" r:id="rId2"/>
    <p:sldId id="257" r:id="rId3"/>
    <p:sldId id="258" r:id="rId4"/>
    <p:sldId id="261" r:id="rId5"/>
    <p:sldId id="262" r:id="rId6"/>
    <p:sldId id="266" r:id="rId7"/>
    <p:sldId id="260" r:id="rId8"/>
    <p:sldId id="265" r:id="rId9"/>
    <p:sldId id="264" r:id="rId10"/>
    <p:sldId id="267"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726" autoAdjust="0"/>
  </p:normalViewPr>
  <p:slideViewPr>
    <p:cSldViewPr snapToGrid="0" snapToObjects="1">
      <p:cViewPr varScale="1">
        <p:scale>
          <a:sx n="87" d="100"/>
          <a:sy n="87" d="100"/>
        </p:scale>
        <p:origin x="-16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AU"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AU"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AU"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AU"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AU"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AU"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AU"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AU"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AU"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AU"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AU"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20/06/2014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20/06/2014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20/06/2014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1778F24D-EB19-4AE0-B015-2BEA6D5224F2}" type="datetimeFigureOut">
              <a:rPr lang="en-US" smtClean="0"/>
              <a:t>20/06/2014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190D9BD3-E57B-4194-A545-2804EB95D9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Refugee Week</a:t>
            </a:r>
            <a:endParaRPr lang="en-US" dirty="0"/>
          </a:p>
        </p:txBody>
      </p:sp>
      <p:sp>
        <p:nvSpPr>
          <p:cNvPr id="3" name="Subtitle 2"/>
          <p:cNvSpPr>
            <a:spLocks noGrp="1"/>
          </p:cNvSpPr>
          <p:nvPr>
            <p:ph type="subTitle" idx="1"/>
          </p:nvPr>
        </p:nvSpPr>
        <p:spPr/>
        <p:txBody>
          <a:bodyPr/>
          <a:lstStyle/>
          <a:p>
            <a:r>
              <a:rPr lang="en-US" dirty="0" smtClean="0"/>
              <a:t>Lizelle Eugenio</a:t>
            </a:r>
            <a:endParaRPr lang="en-US" dirty="0"/>
          </a:p>
        </p:txBody>
      </p:sp>
      <p:pic>
        <p:nvPicPr>
          <p:cNvPr id="4" name="Picture 3" descr="refugee-week-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688" y="173313"/>
            <a:ext cx="2547490" cy="1627004"/>
          </a:xfrm>
          <a:prstGeom prst="rect">
            <a:avLst/>
          </a:prstGeom>
        </p:spPr>
      </p:pic>
      <p:pic>
        <p:nvPicPr>
          <p:cNvPr id="5" name="Picture 4" descr="31_refuge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96" y="4960186"/>
            <a:ext cx="2526191" cy="16736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42118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80" y="1042679"/>
            <a:ext cx="3566160" cy="1162050"/>
          </a:xfrm>
        </p:spPr>
        <p:txBody>
          <a:bodyPr/>
          <a:lstStyle/>
          <a:p>
            <a:r>
              <a:rPr lang="en-US" dirty="0" smtClean="0"/>
              <a:t>1949</a:t>
            </a:r>
            <a:endParaRPr lang="en-US" dirty="0"/>
          </a:p>
        </p:txBody>
      </p:sp>
      <p:sp>
        <p:nvSpPr>
          <p:cNvPr id="4" name="Text Placeholder 3"/>
          <p:cNvSpPr>
            <a:spLocks noGrp="1"/>
          </p:cNvSpPr>
          <p:nvPr>
            <p:ph type="body" sz="half" idx="2"/>
          </p:nvPr>
        </p:nvSpPr>
        <p:spPr>
          <a:xfrm>
            <a:off x="613284" y="2819572"/>
            <a:ext cx="3448556" cy="1401568"/>
          </a:xfrm>
        </p:spPr>
        <p:txBody>
          <a:bodyPr>
            <a:noAutofit/>
          </a:bodyPr>
          <a:lstStyle/>
          <a:p>
            <a:pPr marL="285750" indent="-285750">
              <a:buFont typeface="Arial"/>
              <a:buChar char="•"/>
            </a:pPr>
            <a:r>
              <a:rPr lang="en-US" sz="1600" dirty="0" smtClean="0"/>
              <a:t>After World War II, The war time refugees removal act forced the deportation for Filipinos and other Asians who have fled Japanese invasions of their homeland in </a:t>
            </a:r>
            <a:r>
              <a:rPr lang="en-US" sz="1600" b="1" dirty="0" smtClean="0"/>
              <a:t>1949</a:t>
            </a:r>
          </a:p>
          <a:p>
            <a:pPr marL="285750" indent="-285750">
              <a:buFont typeface="Arial"/>
              <a:buChar char="•"/>
            </a:pPr>
            <a:r>
              <a:rPr lang="en-US" sz="1600" b="1" dirty="0" smtClean="0"/>
              <a:t>White Australian Policy in the 1950 saw the arrival of Filipinos students under the Colombo Plan</a:t>
            </a:r>
          </a:p>
          <a:p>
            <a:pPr marL="285750" indent="-285750">
              <a:buFont typeface="Arial"/>
              <a:buChar char="•"/>
            </a:pPr>
            <a:r>
              <a:rPr lang="en-US" sz="1600" b="1" dirty="0" smtClean="0"/>
              <a:t>Filipinos who were skilled enough tradesmen were recruited from the Philippines to work in Australia    </a:t>
            </a:r>
            <a:endParaRPr lang="en-US" sz="1600" b="1" dirty="0"/>
          </a:p>
        </p:txBody>
      </p:sp>
      <p:pic>
        <p:nvPicPr>
          <p:cNvPr id="5" name="Picture Placeholder 4" descr="readmap-5.aspx.html.jpeg"/>
          <p:cNvPicPr>
            <a:picLocks noGrp="1" noChangeAspect="1"/>
          </p:cNvPicPr>
          <p:nvPr>
            <p:ph type="pic" idx="1"/>
          </p:nvPr>
        </p:nvPicPr>
        <p:blipFill>
          <a:blip r:embed="rId2">
            <a:extLst>
              <a:ext uri="{28A0092B-C50C-407E-A947-70E740481C1C}">
                <a14:useLocalDpi xmlns:a14="http://schemas.microsoft.com/office/drawing/2010/main" val="0"/>
              </a:ext>
            </a:extLst>
          </a:blip>
          <a:srcRect t="-81143" b="-81143"/>
          <a:stretch>
            <a:fillRect/>
          </a:stretch>
        </p:blipFill>
        <p:spPr>
          <a:xfrm rot="150174">
            <a:off x="4737120" y="836202"/>
            <a:ext cx="3657600" cy="4937760"/>
          </a:xfrm>
        </p:spPr>
      </p:pic>
    </p:spTree>
    <p:extLst>
      <p:ext uri="{BB962C8B-B14F-4D97-AF65-F5344CB8AC3E}">
        <p14:creationId xmlns:p14="http://schemas.microsoft.com/office/powerpoint/2010/main" val="698895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a:t>
            </a:r>
            <a:endParaRPr lang="en-US" dirty="0"/>
          </a:p>
        </p:txBody>
      </p:sp>
      <p:sp>
        <p:nvSpPr>
          <p:cNvPr id="4" name="Text Placeholder 3"/>
          <p:cNvSpPr>
            <a:spLocks noGrp="1"/>
          </p:cNvSpPr>
          <p:nvPr>
            <p:ph type="body" sz="half" idx="2"/>
          </p:nvPr>
        </p:nvSpPr>
        <p:spPr/>
        <p:txBody>
          <a:bodyPr>
            <a:noAutofit/>
          </a:bodyPr>
          <a:lstStyle/>
          <a:p>
            <a:r>
              <a:rPr lang="en-US" sz="1600" dirty="0" smtClean="0"/>
              <a:t>Immigrants from Iraq were first identified in the Victorian Census in </a:t>
            </a:r>
            <a:r>
              <a:rPr lang="en-US" sz="1600" b="1" dirty="0" smtClean="0"/>
              <a:t>1976</a:t>
            </a:r>
            <a:r>
              <a:rPr lang="en-US" sz="1600" dirty="0" smtClean="0"/>
              <a:t>. This was when 189 people were recorded down. Over the years, the numbers increased by plenty that when reaching </a:t>
            </a:r>
            <a:r>
              <a:rPr lang="en-US" sz="1600" b="1" dirty="0" smtClean="0"/>
              <a:t>1991</a:t>
            </a:r>
            <a:r>
              <a:rPr lang="en-US" sz="1600" dirty="0" smtClean="0"/>
              <a:t>, it had increased to a number of 603</a:t>
            </a:r>
            <a:endParaRPr lang="en-US" sz="1600" dirty="0"/>
          </a:p>
        </p:txBody>
      </p:sp>
      <p:pic>
        <p:nvPicPr>
          <p:cNvPr id="5" name="Picture Placeholder 4" descr="readmap-1.aspx.html.jpeg"/>
          <p:cNvPicPr>
            <a:picLocks noGrp="1" noChangeAspect="1"/>
          </p:cNvPicPr>
          <p:nvPr>
            <p:ph type="pic" idx="1"/>
          </p:nvPr>
        </p:nvPicPr>
        <p:blipFill>
          <a:blip r:embed="rId2">
            <a:extLst>
              <a:ext uri="{28A0092B-C50C-407E-A947-70E740481C1C}">
                <a14:useLocalDpi xmlns:a14="http://schemas.microsoft.com/office/drawing/2010/main" val="0"/>
              </a:ext>
            </a:extLst>
          </a:blip>
          <a:srcRect l="30934" r="30934"/>
          <a:stretch>
            <a:fillRect/>
          </a:stretch>
        </p:blipFill>
        <p:spPr/>
      </p:pic>
    </p:spTree>
    <p:extLst>
      <p:ext uri="{BB962C8B-B14F-4D97-AF65-F5344CB8AC3E}">
        <p14:creationId xmlns:p14="http://schemas.microsoft.com/office/powerpoint/2010/main" val="22616177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2466"/>
            <a:ext cx="7543800" cy="914400"/>
          </a:xfrm>
        </p:spPr>
        <p:txBody>
          <a:bodyPr/>
          <a:lstStyle/>
          <a:p>
            <a:r>
              <a:rPr lang="en-US" dirty="0" smtClean="0"/>
              <a:t>What is a Refugee </a:t>
            </a:r>
            <a:endParaRPr lang="en-US" dirty="0"/>
          </a:p>
        </p:txBody>
      </p:sp>
      <p:sp>
        <p:nvSpPr>
          <p:cNvPr id="3" name="Content Placeholder 2"/>
          <p:cNvSpPr>
            <a:spLocks noGrp="1"/>
          </p:cNvSpPr>
          <p:nvPr>
            <p:ph idx="1"/>
          </p:nvPr>
        </p:nvSpPr>
        <p:spPr>
          <a:xfrm>
            <a:off x="685800" y="2446866"/>
            <a:ext cx="7770813" cy="3657600"/>
          </a:xfrm>
        </p:spPr>
        <p:txBody>
          <a:bodyPr>
            <a:normAutofit/>
          </a:bodyPr>
          <a:lstStyle/>
          <a:p>
            <a:r>
              <a:rPr lang="en-AU" sz="1600" dirty="0"/>
              <a:t>People from different places around the country that are seeking a place to stay are called refugees. They want to do this for multiple reasons that mainly come back to having a good life. Sometimes they want to seek refuge in times of war and some just want the best for their families. These people usually come on boats and are usually separated from their families.  Refugees don’t get a say in where they go and some that are unfortunate die along the way. When coming to the different countries, they have to undergo tests and examinations to make sure their safe to be in their country. Some are automatically thrown into detentions centres. (Christmas Island is a detention centre)  There have been many arguments to this case because many people think it’s not safe or the right thing to do</a:t>
            </a:r>
            <a:r>
              <a:rPr lang="en-AU" sz="1600" dirty="0" smtClean="0"/>
              <a:t>.</a:t>
            </a:r>
            <a:endParaRPr lang="en-AU" sz="1600" dirty="0"/>
          </a:p>
        </p:txBody>
      </p:sp>
      <p:pic>
        <p:nvPicPr>
          <p:cNvPr id="4" name="Picture 3" descr="refugee-boat-peopl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575" y="5060791"/>
            <a:ext cx="2607592" cy="1599718"/>
          </a:xfrm>
          <a:prstGeom prst="rect">
            <a:avLst/>
          </a:prstGeom>
        </p:spPr>
      </p:pic>
    </p:spTree>
    <p:extLst>
      <p:ext uri="{BB962C8B-B14F-4D97-AF65-F5344CB8AC3E}">
        <p14:creationId xmlns:p14="http://schemas.microsoft.com/office/powerpoint/2010/main" val="967316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479" y="1144823"/>
            <a:ext cx="3949536" cy="1937598"/>
          </a:xfrm>
        </p:spPr>
        <p:txBody>
          <a:bodyPr/>
          <a:lstStyle/>
          <a:p>
            <a:r>
              <a:rPr lang="en-US" dirty="0" smtClean="0">
                <a:solidFill>
                  <a:schemeClr val="tx1"/>
                </a:solidFill>
                <a:latin typeface="+mn-lt"/>
              </a:rPr>
              <a:t>Start of Timeline</a:t>
            </a:r>
            <a:endParaRPr lang="en-US" dirty="0">
              <a:solidFill>
                <a:schemeClr val="tx1"/>
              </a:solidFill>
              <a:latin typeface="+mn-lt"/>
            </a:endParaRPr>
          </a:p>
        </p:txBody>
      </p:sp>
      <p:pic>
        <p:nvPicPr>
          <p:cNvPr id="4" name="Picture 3" descr="clock-animated-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428" y="3316269"/>
            <a:ext cx="2501901" cy="2295062"/>
          </a:xfrm>
          <a:prstGeom prst="rect">
            <a:avLst/>
          </a:prstGeom>
        </p:spPr>
      </p:pic>
    </p:spTree>
    <p:extLst>
      <p:ext uri="{BB962C8B-B14F-4D97-AF65-F5344CB8AC3E}">
        <p14:creationId xmlns:p14="http://schemas.microsoft.com/office/powerpoint/2010/main" val="10184711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28601"/>
            <a:ext cx="7543800" cy="914400"/>
          </a:xfrm>
        </p:spPr>
        <p:txBody>
          <a:bodyPr/>
          <a:lstStyle/>
          <a:p>
            <a:r>
              <a:rPr lang="en-US" dirty="0" smtClean="0"/>
              <a:t>Countries </a:t>
            </a:r>
            <a:endParaRPr lang="en-US" dirty="0"/>
          </a:p>
        </p:txBody>
      </p:sp>
      <p:sp>
        <p:nvSpPr>
          <p:cNvPr id="3" name="Content Placeholder 2"/>
          <p:cNvSpPr>
            <a:spLocks noGrp="1"/>
          </p:cNvSpPr>
          <p:nvPr>
            <p:ph idx="1"/>
          </p:nvPr>
        </p:nvSpPr>
        <p:spPr>
          <a:xfrm>
            <a:off x="1250757" y="1646153"/>
            <a:ext cx="6096000" cy="3657599"/>
          </a:xfrm>
        </p:spPr>
        <p:txBody>
          <a:bodyPr>
            <a:noAutofit/>
          </a:bodyPr>
          <a:lstStyle/>
          <a:p>
            <a:r>
              <a:rPr lang="en-US" sz="2000" dirty="0" smtClean="0"/>
              <a:t>Brazil </a:t>
            </a:r>
          </a:p>
          <a:p>
            <a:r>
              <a:rPr lang="en-US" sz="2000" dirty="0" smtClean="0"/>
              <a:t>Canada</a:t>
            </a:r>
          </a:p>
          <a:p>
            <a:r>
              <a:rPr lang="en-US" sz="2000" dirty="0" smtClean="0"/>
              <a:t>Egypt</a:t>
            </a:r>
          </a:p>
          <a:p>
            <a:r>
              <a:rPr lang="en-US" sz="2000" dirty="0" smtClean="0"/>
              <a:t>Iraq</a:t>
            </a:r>
          </a:p>
          <a:p>
            <a:r>
              <a:rPr lang="en-US" sz="2000" dirty="0" smtClean="0"/>
              <a:t>Kenya </a:t>
            </a:r>
          </a:p>
          <a:p>
            <a:r>
              <a:rPr lang="en-US" sz="2000" dirty="0" smtClean="0"/>
              <a:t>New Zealand  </a:t>
            </a:r>
          </a:p>
          <a:p>
            <a:r>
              <a:rPr lang="en-US" sz="2000" dirty="0" smtClean="0"/>
              <a:t>Philippines </a:t>
            </a:r>
          </a:p>
          <a:p>
            <a:r>
              <a:rPr lang="en-US" sz="2000" dirty="0" smtClean="0"/>
              <a:t>South Africa</a:t>
            </a:r>
            <a:endParaRPr lang="en-US" sz="2000" dirty="0"/>
          </a:p>
        </p:txBody>
      </p:sp>
    </p:spTree>
    <p:extLst>
      <p:ext uri="{BB962C8B-B14F-4D97-AF65-F5344CB8AC3E}">
        <p14:creationId xmlns:p14="http://schemas.microsoft.com/office/powerpoint/2010/main" val="25934690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1837 </a:t>
            </a:r>
            <a:endParaRPr lang="en-US" dirty="0"/>
          </a:p>
        </p:txBody>
      </p:sp>
      <p:sp>
        <p:nvSpPr>
          <p:cNvPr id="4" name="Text Placeholder 3"/>
          <p:cNvSpPr>
            <a:spLocks noGrp="1"/>
          </p:cNvSpPr>
          <p:nvPr>
            <p:ph type="body" sz="half" idx="2"/>
          </p:nvPr>
        </p:nvSpPr>
        <p:spPr/>
        <p:txBody>
          <a:bodyPr>
            <a:normAutofit/>
          </a:bodyPr>
          <a:lstStyle/>
          <a:p>
            <a:r>
              <a:rPr lang="en-US" sz="1600" dirty="0" smtClean="0"/>
              <a:t>The First Canadian migrants did not come over to Australia by choice. They were exiles transported in </a:t>
            </a:r>
            <a:r>
              <a:rPr lang="en-US" sz="1600" b="1" dirty="0" smtClean="0"/>
              <a:t>1837. This was after rebellion in in their homeland. </a:t>
            </a:r>
            <a:endParaRPr lang="en-US" sz="1600" b="1" dirty="0"/>
          </a:p>
        </p:txBody>
      </p:sp>
      <p:pic>
        <p:nvPicPr>
          <p:cNvPr id="5" name="Picture Placeholder 4" descr="readmap.aspx.html.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934" r="30934"/>
          <a:stretch/>
        </p:blipFill>
        <p:spPr/>
      </p:pic>
    </p:spTree>
    <p:extLst>
      <p:ext uri="{BB962C8B-B14F-4D97-AF65-F5344CB8AC3E}">
        <p14:creationId xmlns:p14="http://schemas.microsoft.com/office/powerpoint/2010/main" val="609827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1840</a:t>
            </a:r>
            <a:endParaRPr lang="en-US" dirty="0"/>
          </a:p>
        </p:txBody>
      </p:sp>
      <p:sp>
        <p:nvSpPr>
          <p:cNvPr id="4" name="Text Placeholder 3"/>
          <p:cNvSpPr>
            <a:spLocks noGrp="1"/>
          </p:cNvSpPr>
          <p:nvPr>
            <p:ph type="body" sz="half" idx="2"/>
          </p:nvPr>
        </p:nvSpPr>
        <p:spPr/>
        <p:txBody>
          <a:bodyPr>
            <a:noAutofit/>
          </a:bodyPr>
          <a:lstStyle/>
          <a:p>
            <a:pPr marL="285750" indent="-285750">
              <a:buFont typeface="Arial"/>
              <a:buChar char="•"/>
            </a:pPr>
            <a:r>
              <a:rPr lang="en-US" dirty="0" smtClean="0"/>
              <a:t>When New Zealand was declared a British Colony in </a:t>
            </a:r>
            <a:r>
              <a:rPr lang="en-US" b="1" dirty="0" smtClean="0"/>
              <a:t>1840</a:t>
            </a:r>
            <a:r>
              <a:rPr lang="en-US" dirty="0" smtClean="0"/>
              <a:t>, there were a number of exchanges of people across the Tasman Sea. </a:t>
            </a:r>
          </a:p>
          <a:p>
            <a:pPr marL="285750" indent="-285750">
              <a:buFont typeface="Arial"/>
              <a:buChar char="•"/>
            </a:pPr>
            <a:r>
              <a:rPr lang="en-US" dirty="0" smtClean="0"/>
              <a:t>In </a:t>
            </a:r>
            <a:r>
              <a:rPr lang="en-US" b="1" dirty="0" smtClean="0"/>
              <a:t>1880 </a:t>
            </a:r>
            <a:r>
              <a:rPr lang="en-US" dirty="0" smtClean="0"/>
              <a:t>New Zealanders had become depressed causing thousands of people to come to Victoria. </a:t>
            </a:r>
          </a:p>
          <a:p>
            <a:pPr marL="285750" indent="-285750">
              <a:buFont typeface="Arial"/>
              <a:buChar char="•"/>
            </a:pPr>
            <a:r>
              <a:rPr lang="en-US" dirty="0" smtClean="0"/>
              <a:t>When doing this,</a:t>
            </a:r>
            <a:r>
              <a:rPr lang="en-US" dirty="0"/>
              <a:t> </a:t>
            </a:r>
            <a:r>
              <a:rPr lang="en-US" dirty="0" smtClean="0"/>
              <a:t>all of them were is search of work</a:t>
            </a:r>
            <a:endParaRPr lang="en-US" dirty="0"/>
          </a:p>
        </p:txBody>
      </p:sp>
      <p:pic>
        <p:nvPicPr>
          <p:cNvPr id="5" name="Picture Placeholder 4" descr="readmap-4.aspx.html.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1143" b="-81143"/>
          <a:stretch/>
        </p:blipFill>
        <p:spPr/>
      </p:pic>
    </p:spTree>
    <p:extLst>
      <p:ext uri="{BB962C8B-B14F-4D97-AF65-F5344CB8AC3E}">
        <p14:creationId xmlns:p14="http://schemas.microsoft.com/office/powerpoint/2010/main" val="2575011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1871</a:t>
            </a:r>
            <a:endParaRPr lang="en-US" dirty="0"/>
          </a:p>
        </p:txBody>
      </p:sp>
      <p:sp>
        <p:nvSpPr>
          <p:cNvPr id="4" name="Text Placeholder 3"/>
          <p:cNvSpPr>
            <a:spLocks noGrp="1"/>
          </p:cNvSpPr>
          <p:nvPr>
            <p:ph type="body" sz="half" idx="2"/>
          </p:nvPr>
        </p:nvSpPr>
        <p:spPr>
          <a:xfrm>
            <a:off x="594360" y="2579218"/>
            <a:ext cx="3741370" cy="804862"/>
          </a:xfrm>
        </p:spPr>
        <p:txBody>
          <a:bodyPr>
            <a:noAutofit/>
          </a:bodyPr>
          <a:lstStyle/>
          <a:p>
            <a:r>
              <a:rPr lang="en-US" sz="1600" dirty="0" smtClean="0"/>
              <a:t>In </a:t>
            </a:r>
            <a:r>
              <a:rPr lang="en-US" sz="1600" b="1" dirty="0" smtClean="0"/>
              <a:t>1871</a:t>
            </a:r>
            <a:r>
              <a:rPr lang="en-US" sz="1600" dirty="0" smtClean="0"/>
              <a:t>, The Victorian census for Brazilians migrating to Victoria reached  45 people. Later in </a:t>
            </a:r>
            <a:r>
              <a:rPr lang="en-US" sz="1600" b="1" dirty="0" smtClean="0"/>
              <a:t>1980 </a:t>
            </a:r>
            <a:r>
              <a:rPr lang="en-US" sz="1600" dirty="0" smtClean="0"/>
              <a:t>the Commonwealth refugee and humanitarian programs  in Victoria saw the big change in numbers (550 in </a:t>
            </a:r>
            <a:r>
              <a:rPr lang="en-US" sz="1600" b="1" dirty="0" smtClean="0"/>
              <a:t>1991</a:t>
            </a:r>
            <a:r>
              <a:rPr lang="en-US" sz="1600" dirty="0" smtClean="0"/>
              <a:t>).  Most Brazil-Born Victorians usually migrated by the influence of family or personal situations. </a:t>
            </a:r>
            <a:endParaRPr lang="en-US" sz="1600" dirty="0"/>
          </a:p>
        </p:txBody>
      </p:sp>
      <p:pic>
        <p:nvPicPr>
          <p:cNvPr id="5" name="Picture Placeholder 4" descr="readmap.aspx.html.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93775" b="-93775"/>
          <a:stretch/>
        </p:blipFill>
        <p:spPr>
          <a:xfrm rot="391869">
            <a:off x="4881371" y="774764"/>
            <a:ext cx="3442630" cy="4325701"/>
          </a:xfrm>
        </p:spPr>
      </p:pic>
    </p:spTree>
    <p:extLst>
      <p:ext uri="{BB962C8B-B14F-4D97-AF65-F5344CB8AC3E}">
        <p14:creationId xmlns:p14="http://schemas.microsoft.com/office/powerpoint/2010/main" val="1865570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1901</a:t>
            </a:r>
            <a:endParaRPr lang="en-US" dirty="0"/>
          </a:p>
        </p:txBody>
      </p:sp>
      <p:sp>
        <p:nvSpPr>
          <p:cNvPr id="4" name="Text Placeholder 3"/>
          <p:cNvSpPr>
            <a:spLocks noGrp="1"/>
          </p:cNvSpPr>
          <p:nvPr>
            <p:ph type="body" sz="half" idx="2"/>
          </p:nvPr>
        </p:nvSpPr>
        <p:spPr/>
        <p:txBody>
          <a:bodyPr>
            <a:noAutofit/>
          </a:bodyPr>
          <a:lstStyle/>
          <a:p>
            <a:r>
              <a:rPr lang="en-US" sz="1600" dirty="0" smtClean="0"/>
              <a:t>Kenya was known as British East Africa, In the late 19</a:t>
            </a:r>
            <a:r>
              <a:rPr lang="en-US" sz="1600" baseline="30000" dirty="0" smtClean="0"/>
              <a:t>th</a:t>
            </a:r>
            <a:r>
              <a:rPr lang="en-US" sz="1600" dirty="0" smtClean="0"/>
              <a:t> Century. They were first recorded in the </a:t>
            </a:r>
            <a:r>
              <a:rPr lang="en-US" sz="1600" b="1" dirty="0" smtClean="0"/>
              <a:t>Victorian census </a:t>
            </a:r>
            <a:r>
              <a:rPr lang="en-US" sz="1600" dirty="0" smtClean="0"/>
              <a:t>in </a:t>
            </a:r>
            <a:r>
              <a:rPr lang="en-US" sz="1600" b="1" dirty="0" smtClean="0"/>
              <a:t>1901</a:t>
            </a:r>
            <a:r>
              <a:rPr lang="en-US" sz="1600" dirty="0" smtClean="0"/>
              <a:t>. This was when one Kenya-born male was residing in Victoria. Over the years, Kenyans were not recorded again until </a:t>
            </a:r>
            <a:r>
              <a:rPr lang="en-US" sz="1600" b="1" dirty="0" smtClean="0"/>
              <a:t>1981</a:t>
            </a:r>
            <a:r>
              <a:rPr lang="en-US" sz="1600" dirty="0" smtClean="0"/>
              <a:t>. </a:t>
            </a:r>
            <a:endParaRPr lang="en-US" sz="1600" dirty="0"/>
          </a:p>
        </p:txBody>
      </p:sp>
      <p:pic>
        <p:nvPicPr>
          <p:cNvPr id="5" name="Picture Placeholder 4" descr="readmap-3.aspx.html.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934" r="30934"/>
          <a:stretch/>
        </p:blipFill>
        <p:spPr/>
      </p:pic>
    </p:spTree>
    <p:extLst>
      <p:ext uri="{BB962C8B-B14F-4D97-AF65-F5344CB8AC3E}">
        <p14:creationId xmlns:p14="http://schemas.microsoft.com/office/powerpoint/2010/main" val="3044115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1911</a:t>
            </a:r>
            <a:endParaRPr lang="en-US" dirty="0"/>
          </a:p>
        </p:txBody>
      </p:sp>
      <p:sp>
        <p:nvSpPr>
          <p:cNvPr id="4" name="Text Placeholder 3"/>
          <p:cNvSpPr>
            <a:spLocks noGrp="1"/>
          </p:cNvSpPr>
          <p:nvPr>
            <p:ph type="body" sz="half" idx="2"/>
          </p:nvPr>
        </p:nvSpPr>
        <p:spPr>
          <a:xfrm>
            <a:off x="914730" y="2804021"/>
            <a:ext cx="3065805" cy="1633941"/>
          </a:xfrm>
        </p:spPr>
        <p:txBody>
          <a:bodyPr>
            <a:noAutofit/>
          </a:bodyPr>
          <a:lstStyle/>
          <a:p>
            <a:r>
              <a:rPr lang="en-US" sz="1600" dirty="0" smtClean="0"/>
              <a:t>In our history, there has been strong links between Australia and </a:t>
            </a:r>
            <a:r>
              <a:rPr lang="en-US" sz="1600" b="1" dirty="0" smtClean="0"/>
              <a:t>South Africa after colonization. </a:t>
            </a:r>
            <a:r>
              <a:rPr lang="en-US" sz="1600" dirty="0" smtClean="0"/>
              <a:t>Ever since the Gold rush was known in South Africa in the </a:t>
            </a:r>
            <a:r>
              <a:rPr lang="en-US" sz="1600" b="1" dirty="0" smtClean="0"/>
              <a:t>1850</a:t>
            </a:r>
            <a:r>
              <a:rPr lang="en-US" sz="1600" dirty="0" smtClean="0"/>
              <a:t>’s, Victoria attracted more South Africans to flee to their country. 754 South Africans were living in Victoria when they first recorded the Australian census in </a:t>
            </a:r>
            <a:r>
              <a:rPr lang="en-US" sz="1600" b="1" dirty="0" smtClean="0"/>
              <a:t>1911</a:t>
            </a:r>
            <a:r>
              <a:rPr lang="en-US" sz="1600" dirty="0" smtClean="0"/>
              <a:t>. </a:t>
            </a:r>
            <a:endParaRPr lang="en-US" sz="1600" dirty="0"/>
          </a:p>
        </p:txBody>
      </p:sp>
      <p:pic>
        <p:nvPicPr>
          <p:cNvPr id="5" name="Picture Placeholder 4" descr="readmap-6.aspx.html.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934" r="30934"/>
          <a:stretch/>
        </p:blipFill>
        <p:spPr>
          <a:xfrm rot="150174">
            <a:off x="4840017" y="827375"/>
            <a:ext cx="3241011" cy="4375365"/>
          </a:xfrm>
        </p:spPr>
      </p:pic>
    </p:spTree>
    <p:extLst>
      <p:ext uri="{BB962C8B-B14F-4D97-AF65-F5344CB8AC3E}">
        <p14:creationId xmlns:p14="http://schemas.microsoft.com/office/powerpoint/2010/main" val="31947571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96</TotalTime>
  <Words>532</Words>
  <Application>Microsoft Macintosh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Travelogue</vt:lpstr>
      <vt:lpstr>Refugee Week</vt:lpstr>
      <vt:lpstr>What is a Refugee </vt:lpstr>
      <vt:lpstr>Start of Timeline</vt:lpstr>
      <vt:lpstr>Countries </vt:lpstr>
      <vt:lpstr> 1837 </vt:lpstr>
      <vt:lpstr>1840</vt:lpstr>
      <vt:lpstr>1871</vt:lpstr>
      <vt:lpstr>1901</vt:lpstr>
      <vt:lpstr>1911</vt:lpstr>
      <vt:lpstr>1949</vt:lpstr>
      <vt:lpstr>1976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Week</dc:title>
  <dc:creator>Lizelle Eugenio</dc:creator>
  <cp:lastModifiedBy>Lizelle Eugenio</cp:lastModifiedBy>
  <cp:revision>23</cp:revision>
  <dcterms:created xsi:type="dcterms:W3CDTF">2014-06-18T03:10:03Z</dcterms:created>
  <dcterms:modified xsi:type="dcterms:W3CDTF">2014-06-19T23:20:36Z</dcterms:modified>
</cp:coreProperties>
</file>